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3859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590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064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1670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25875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51045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25288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7953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7804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8921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599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251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9329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1474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1551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767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5620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04F88B-C507-4E82-A115-97310F692E55}" type="datetimeFigureOut">
              <a:rPr lang="es-PA" smtClean="0"/>
              <a:t>05/21/2021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1893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A2BA961-BDD5-4BAC-B830-F431032AB75E}"/>
              </a:ext>
            </a:extLst>
          </p:cNvPr>
          <p:cNvSpPr txBox="1"/>
          <p:nvPr/>
        </p:nvSpPr>
        <p:spPr>
          <a:xfrm>
            <a:off x="4736436" y="660091"/>
            <a:ext cx="6476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presentadas a la Institución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7FC932D-296D-4138-9327-C708A7FED57E}"/>
              </a:ext>
            </a:extLst>
          </p:cNvPr>
          <p:cNvSpPr txBox="1"/>
          <p:nvPr/>
        </p:nvSpPr>
        <p:spPr>
          <a:xfrm>
            <a:off x="310279" y="5767342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Actualizado por: 20-5-2021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Próxima actualización: 5-6-2021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Preparado por: Zaida Rodriguez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Validado por: Omar Montilla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EAC805-4FCA-4CF2-9706-1AB6B1E50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00061"/>
              </p:ext>
            </p:extLst>
          </p:nvPr>
        </p:nvGraphicFramePr>
        <p:xfrm>
          <a:off x="5337544" y="1351311"/>
          <a:ext cx="5927240" cy="5163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656">
                  <a:extLst>
                    <a:ext uri="{9D8B030D-6E8A-4147-A177-3AD203B41FA5}">
                      <a16:colId xmlns:a16="http://schemas.microsoft.com/office/drawing/2014/main" val="3964752207"/>
                    </a:ext>
                  </a:extLst>
                </a:gridCol>
                <a:gridCol w="1966551">
                  <a:extLst>
                    <a:ext uri="{9D8B030D-6E8A-4147-A177-3AD203B41FA5}">
                      <a16:colId xmlns:a16="http://schemas.microsoft.com/office/drawing/2014/main" val="490683506"/>
                    </a:ext>
                  </a:extLst>
                </a:gridCol>
                <a:gridCol w="1983033">
                  <a:extLst>
                    <a:ext uri="{9D8B030D-6E8A-4147-A177-3AD203B41FA5}">
                      <a16:colId xmlns:a16="http://schemas.microsoft.com/office/drawing/2014/main" val="4152091157"/>
                    </a:ext>
                  </a:extLst>
                </a:gridCol>
              </a:tblGrid>
              <a:tr h="282918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Número de 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Fecha de Apertura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Tipo de 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5427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CAC-2021-0224508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6211602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CAC-2021-0228676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83020"/>
                  </a:ext>
                </a:extLst>
              </a:tr>
              <a:tr h="33048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CAC-2021-0229294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459859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CAC-2021-0229998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0362033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CAC-2021-0232931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447523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CAC-2021-0234853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568772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CAC-2021-0235533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15672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CAC-2021-0235968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2403523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CAC-2021-0236627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6539334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CAC-2021-0236946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8569489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CAC-2021-0237034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06-04-2021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85345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CAC-2021-0237396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06-04-2021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17044"/>
                  </a:ext>
                </a:extLst>
              </a:tr>
              <a:tr h="26875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CAC-2021-0238054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06-04-2021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6489389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CAC-2021-0239441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07-04-2021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7028265"/>
                  </a:ext>
                </a:extLst>
              </a:tr>
              <a:tr h="28291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CAC-2021-0239944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07-04-2021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73552403"/>
                  </a:ext>
                </a:extLst>
              </a:tr>
              <a:tr h="301632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CAC-2021-0241010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879807"/>
                  </a:ext>
                </a:extLst>
              </a:tr>
              <a:tr h="301632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 CAC-2021-0241492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78" y="248575"/>
            <a:ext cx="316409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3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BE58CB5-E3F1-46C1-B0C0-D5745D54D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71782"/>
              </p:ext>
            </p:extLst>
          </p:nvPr>
        </p:nvGraphicFramePr>
        <p:xfrm>
          <a:off x="5146158" y="1369729"/>
          <a:ext cx="5847777" cy="532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3964752207"/>
                    </a:ext>
                  </a:extLst>
                </a:gridCol>
                <a:gridCol w="1847449">
                  <a:extLst>
                    <a:ext uri="{9D8B030D-6E8A-4147-A177-3AD203B41FA5}">
                      <a16:colId xmlns:a16="http://schemas.microsoft.com/office/drawing/2014/main" val="490683506"/>
                    </a:ext>
                  </a:extLst>
                </a:gridCol>
                <a:gridCol w="1934197">
                  <a:extLst>
                    <a:ext uri="{9D8B030D-6E8A-4147-A177-3AD203B41FA5}">
                      <a16:colId xmlns:a16="http://schemas.microsoft.com/office/drawing/2014/main" val="4152091157"/>
                    </a:ext>
                  </a:extLst>
                </a:gridCol>
              </a:tblGrid>
              <a:tr h="278445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Número de 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Fecha de Apertura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Tipo de 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5427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 CAC-2021-0241581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83020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19.CAC-2021-0241941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2417841"/>
                  </a:ext>
                </a:extLst>
              </a:tr>
              <a:tr h="296436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 CAC-2021-0242098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459859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 CAC-2021-0242163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036203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 CAC-2021-0242334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44752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 CAC-2021-0243421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09-04-2021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5687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 CAC-2021-0243480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Ideas y Sugerencias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156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 CAC-2021-0243642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2403523"/>
                  </a:ext>
                </a:extLst>
              </a:tr>
              <a:tr h="26560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 CAC-2021-0243762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653933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27.CAC-2021-0244531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85345"/>
                  </a:ext>
                </a:extLst>
              </a:tr>
              <a:tr h="304137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 CAC-2021-0244566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1704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 CAC-2021-0246140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69696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 CAC-2021-0246802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260202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 CAC-2021-0248601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8822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 CAC-2021-0249424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1123521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 CAC-2021-0249751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029997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 CAC-2021-0251237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12-04-2021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 CAC-2021-0252411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302A80E-4A2F-4299-B7AC-F3E91734E1F3}"/>
              </a:ext>
            </a:extLst>
          </p:cNvPr>
          <p:cNvSpPr txBox="1"/>
          <p:nvPr/>
        </p:nvSpPr>
        <p:spPr>
          <a:xfrm>
            <a:off x="4741979" y="779218"/>
            <a:ext cx="6465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presentadas a la Institución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79" y="248575"/>
            <a:ext cx="3164098" cy="82303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EFD8D49-4B3E-45A0-8C59-654EB4A588D0}"/>
              </a:ext>
            </a:extLst>
          </p:cNvPr>
          <p:cNvSpPr txBox="1"/>
          <p:nvPr/>
        </p:nvSpPr>
        <p:spPr>
          <a:xfrm>
            <a:off x="310279" y="5767342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Actualizado por: 20-5-2021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Próxima actualización: 5-6-2021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Preparado por: Zaida Rodriguez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Validado por: Omar Montilla </a:t>
            </a:r>
          </a:p>
        </p:txBody>
      </p:sp>
    </p:spTree>
    <p:extLst>
      <p:ext uri="{BB962C8B-B14F-4D97-AF65-F5344CB8AC3E}">
        <p14:creationId xmlns:p14="http://schemas.microsoft.com/office/powerpoint/2010/main" val="287552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BE58CB5-E3F1-46C1-B0C0-D5745D54D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88152"/>
              </p:ext>
            </p:extLst>
          </p:nvPr>
        </p:nvGraphicFramePr>
        <p:xfrm>
          <a:off x="5146158" y="1369729"/>
          <a:ext cx="5847777" cy="532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3964752207"/>
                    </a:ext>
                  </a:extLst>
                </a:gridCol>
                <a:gridCol w="1847449">
                  <a:extLst>
                    <a:ext uri="{9D8B030D-6E8A-4147-A177-3AD203B41FA5}">
                      <a16:colId xmlns:a16="http://schemas.microsoft.com/office/drawing/2014/main" val="490683506"/>
                    </a:ext>
                  </a:extLst>
                </a:gridCol>
                <a:gridCol w="1934197">
                  <a:extLst>
                    <a:ext uri="{9D8B030D-6E8A-4147-A177-3AD203B41FA5}">
                      <a16:colId xmlns:a16="http://schemas.microsoft.com/office/drawing/2014/main" val="4152091157"/>
                    </a:ext>
                  </a:extLst>
                </a:gridCol>
              </a:tblGrid>
              <a:tr h="278445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Número de 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Fecha de Apertura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Tipo de 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5427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 CAC-2021-0258467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83020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 CAC-2021-0258842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823782"/>
                  </a:ext>
                </a:extLst>
              </a:tr>
              <a:tr h="296436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 CAC-2021-0260392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459859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 CAC-2021-0264617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036203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 CAC-2021-0264673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44752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 CAC-2021-0265031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5687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 CAC-2021-0267336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156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 CAC-2021-0270448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2403523"/>
                  </a:ext>
                </a:extLst>
              </a:tr>
              <a:tr h="26560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 CAC-2021-0272813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653933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 CAC-2021-0273517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85345"/>
                  </a:ext>
                </a:extLst>
              </a:tr>
              <a:tr h="304137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 CAC-2021-0275387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19-04-2021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1704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 CAC-2021-0275695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69696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 CAC-2021-0276333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260202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 CAC-2021-0276356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8822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 CAC-2021-0277295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1123521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 CAC-2021-0278388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029997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 CAC-2021-0281029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 CAC-2021-0281970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302A80E-4A2F-4299-B7AC-F3E91734E1F3}"/>
              </a:ext>
            </a:extLst>
          </p:cNvPr>
          <p:cNvSpPr txBox="1"/>
          <p:nvPr/>
        </p:nvSpPr>
        <p:spPr>
          <a:xfrm>
            <a:off x="4741979" y="779218"/>
            <a:ext cx="6465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presentadas a la Institución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79" y="248575"/>
            <a:ext cx="3164098" cy="82303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9A9B580-61C3-461E-8B65-F47A3F583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95" y="5877842"/>
            <a:ext cx="200575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5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BE58CB5-E3F1-46C1-B0C0-D5745D54D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77851"/>
              </p:ext>
            </p:extLst>
          </p:nvPr>
        </p:nvGraphicFramePr>
        <p:xfrm>
          <a:off x="5146158" y="1369729"/>
          <a:ext cx="5847777" cy="532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3964752207"/>
                    </a:ext>
                  </a:extLst>
                </a:gridCol>
                <a:gridCol w="1847449">
                  <a:extLst>
                    <a:ext uri="{9D8B030D-6E8A-4147-A177-3AD203B41FA5}">
                      <a16:colId xmlns:a16="http://schemas.microsoft.com/office/drawing/2014/main" val="490683506"/>
                    </a:ext>
                  </a:extLst>
                </a:gridCol>
                <a:gridCol w="1934197">
                  <a:extLst>
                    <a:ext uri="{9D8B030D-6E8A-4147-A177-3AD203B41FA5}">
                      <a16:colId xmlns:a16="http://schemas.microsoft.com/office/drawing/2014/main" val="4152091157"/>
                    </a:ext>
                  </a:extLst>
                </a:gridCol>
              </a:tblGrid>
              <a:tr h="278445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Número de 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Fecha de Apertura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Tipo de 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5427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 CAC-2021-0282031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83020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 CAC-2021-0282143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1566366"/>
                  </a:ext>
                </a:extLst>
              </a:tr>
              <a:tr h="296436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 CAC-2021-0282530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459859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 CAC-2021-0282969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036203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 CAC-2021-0282983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44752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 CAC-2021-0283539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5687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 CAC-2021-0284406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156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 CAC-2021-0284526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2403523"/>
                  </a:ext>
                </a:extLst>
              </a:tr>
              <a:tr h="26560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 CAC-2021-0285730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653933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 CAC-2021-0285839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85345"/>
                  </a:ext>
                </a:extLst>
              </a:tr>
              <a:tr h="304137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 CAC-2021-0287198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1704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 CAC-2021-0287303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69696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 CAC-2021-0287312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260202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 CAC-2021-0287567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8822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 CAC-2021-0287831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1123521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 CAC-2021-0288784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029997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 CAC-2021-0289088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 CAC-2021-0289095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302A80E-4A2F-4299-B7AC-F3E91734E1F3}"/>
              </a:ext>
            </a:extLst>
          </p:cNvPr>
          <p:cNvSpPr txBox="1"/>
          <p:nvPr/>
        </p:nvSpPr>
        <p:spPr>
          <a:xfrm>
            <a:off x="4741979" y="779218"/>
            <a:ext cx="6465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presentadas a la Institución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79" y="248575"/>
            <a:ext cx="3164098" cy="82303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FFAB757-8D31-473C-B777-572039E2B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98" y="5877842"/>
            <a:ext cx="200575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6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BE58CB5-E3F1-46C1-B0C0-D5745D54D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77830"/>
              </p:ext>
            </p:extLst>
          </p:nvPr>
        </p:nvGraphicFramePr>
        <p:xfrm>
          <a:off x="5146158" y="1369729"/>
          <a:ext cx="5847777" cy="532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3964752207"/>
                    </a:ext>
                  </a:extLst>
                </a:gridCol>
                <a:gridCol w="1847449">
                  <a:extLst>
                    <a:ext uri="{9D8B030D-6E8A-4147-A177-3AD203B41FA5}">
                      <a16:colId xmlns:a16="http://schemas.microsoft.com/office/drawing/2014/main" val="490683506"/>
                    </a:ext>
                  </a:extLst>
                </a:gridCol>
                <a:gridCol w="1934197">
                  <a:extLst>
                    <a:ext uri="{9D8B030D-6E8A-4147-A177-3AD203B41FA5}">
                      <a16:colId xmlns:a16="http://schemas.microsoft.com/office/drawing/2014/main" val="4152091157"/>
                    </a:ext>
                  </a:extLst>
                </a:gridCol>
              </a:tblGrid>
              <a:tr h="278445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Número de 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Fecha de Apertura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Tipo de 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5427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 CAC-2021-0290440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83020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 CAC-2021-0291327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2884283"/>
                  </a:ext>
                </a:extLst>
              </a:tr>
              <a:tr h="296436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 CAC-2021-0292661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459859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 CAC-2021-0294439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036203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 CAC-2021-0295252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44752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 CAC-2021-0295741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5687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 CAC-2021-0295790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156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 CAC-2021-0296291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2403523"/>
                  </a:ext>
                </a:extLst>
              </a:tr>
              <a:tr h="26560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 CAC-2021-0297906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653933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 CAC-2021-0298136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85345"/>
                  </a:ext>
                </a:extLst>
              </a:tr>
              <a:tr h="304137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 CAC-2021-0298322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1704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 CAC-2021-0298388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69696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 CAC-2021-0298619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260202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 CAC-2021-0298781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8822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 CAC-2021-0298794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1123521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 CAC-2021-0298804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029997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 CAC-2021-0299418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 CAC-2021-0299465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302A80E-4A2F-4299-B7AC-F3E91734E1F3}"/>
              </a:ext>
            </a:extLst>
          </p:cNvPr>
          <p:cNvSpPr txBox="1"/>
          <p:nvPr/>
        </p:nvSpPr>
        <p:spPr>
          <a:xfrm>
            <a:off x="4741979" y="779218"/>
            <a:ext cx="6465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presentadas a la Institución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79" y="248575"/>
            <a:ext cx="3164098" cy="82303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FE2395C-8C77-4689-A042-5E6A29033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96" y="5774510"/>
            <a:ext cx="200575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0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BE58CB5-E3F1-46C1-B0C0-D5745D54D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10800"/>
              </p:ext>
            </p:extLst>
          </p:nvPr>
        </p:nvGraphicFramePr>
        <p:xfrm>
          <a:off x="5146158" y="1369729"/>
          <a:ext cx="5847777" cy="532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3964752207"/>
                    </a:ext>
                  </a:extLst>
                </a:gridCol>
                <a:gridCol w="1847449">
                  <a:extLst>
                    <a:ext uri="{9D8B030D-6E8A-4147-A177-3AD203B41FA5}">
                      <a16:colId xmlns:a16="http://schemas.microsoft.com/office/drawing/2014/main" val="490683506"/>
                    </a:ext>
                  </a:extLst>
                </a:gridCol>
                <a:gridCol w="1934197">
                  <a:extLst>
                    <a:ext uri="{9D8B030D-6E8A-4147-A177-3AD203B41FA5}">
                      <a16:colId xmlns:a16="http://schemas.microsoft.com/office/drawing/2014/main" val="4152091157"/>
                    </a:ext>
                  </a:extLst>
                </a:gridCol>
              </a:tblGrid>
              <a:tr h="278445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Número de 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Fecha de Apertura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Tipo de 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5427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 CAC-2021-0299510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83020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 CAC-2021-0301411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1101166"/>
                  </a:ext>
                </a:extLst>
              </a:tr>
              <a:tr h="296436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 CAC-2021-0301830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459859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 CAC-2021-0301860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036203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 CAC-2021-0301966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44752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 CAC-2021-0301974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5687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 CAC-2021-0302229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156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 CAC-2021-0302505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2403523"/>
                  </a:ext>
                </a:extLst>
              </a:tr>
              <a:tr h="26560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 CAC-2021-0302762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653933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 CAC-2021-0302869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85345"/>
                  </a:ext>
                </a:extLst>
              </a:tr>
              <a:tr h="304137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 CAC-2021-0302934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1704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 CAC-2021-0303047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69696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 CAC-2021-0303050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260202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 CAC-2021-0303088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8822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 CAC-2021-0303222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1123521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 CAC-2021-0303351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029997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 CAC-2021-0303395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107.CAC-2021-0305553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29-04-2021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302A80E-4A2F-4299-B7AC-F3E91734E1F3}"/>
              </a:ext>
            </a:extLst>
          </p:cNvPr>
          <p:cNvSpPr txBox="1"/>
          <p:nvPr/>
        </p:nvSpPr>
        <p:spPr>
          <a:xfrm>
            <a:off x="4741978" y="779218"/>
            <a:ext cx="6465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presentadas a la Institución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79" y="248575"/>
            <a:ext cx="3164098" cy="82303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9FB2BA2-513A-4D62-AE0F-2E79E40AC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31" y="5877842"/>
            <a:ext cx="200575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4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BE58CB5-E3F1-46C1-B0C0-D5745D54D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48529"/>
              </p:ext>
            </p:extLst>
          </p:nvPr>
        </p:nvGraphicFramePr>
        <p:xfrm>
          <a:off x="5146158" y="1369729"/>
          <a:ext cx="5847777" cy="5042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>
                  <a:extLst>
                    <a:ext uri="{9D8B030D-6E8A-4147-A177-3AD203B41FA5}">
                      <a16:colId xmlns:a16="http://schemas.microsoft.com/office/drawing/2014/main" val="3964752207"/>
                    </a:ext>
                  </a:extLst>
                </a:gridCol>
                <a:gridCol w="1847449">
                  <a:extLst>
                    <a:ext uri="{9D8B030D-6E8A-4147-A177-3AD203B41FA5}">
                      <a16:colId xmlns:a16="http://schemas.microsoft.com/office/drawing/2014/main" val="490683506"/>
                    </a:ext>
                  </a:extLst>
                </a:gridCol>
                <a:gridCol w="1934197">
                  <a:extLst>
                    <a:ext uri="{9D8B030D-6E8A-4147-A177-3AD203B41FA5}">
                      <a16:colId xmlns:a16="http://schemas.microsoft.com/office/drawing/2014/main" val="4152091157"/>
                    </a:ext>
                  </a:extLst>
                </a:gridCol>
              </a:tblGrid>
              <a:tr h="278445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Número de 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Fecha de Apertura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>
                          <a:solidFill>
                            <a:schemeClr val="tx1"/>
                          </a:solidFill>
                        </a:rPr>
                        <a:t>Tipo de 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5427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 CAC-2021-0305807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83020"/>
                  </a:ext>
                </a:extLst>
              </a:tr>
              <a:tr h="296436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 CAC-2021-0306120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459859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 CAC-2021-0307087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036203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 CAC-2021-0307225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7447523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 CAC-2021-0307813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5687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 CAC-2021-0308112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115672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 CAC-2021-0308357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2403523"/>
                  </a:ext>
                </a:extLst>
              </a:tr>
              <a:tr h="265604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 CAC-2021-0308721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653933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 CAC-2021-0308741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85345"/>
                  </a:ext>
                </a:extLst>
              </a:tr>
              <a:tr h="304137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 CAC-2021-0308782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1704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 CAC-2021-0309370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69696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 CAC-2021-0309386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30-04-2021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260202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8822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123521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299974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s-P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302A80E-4A2F-4299-B7AC-F3E91734E1F3}"/>
              </a:ext>
            </a:extLst>
          </p:cNvPr>
          <p:cNvSpPr txBox="1"/>
          <p:nvPr/>
        </p:nvSpPr>
        <p:spPr>
          <a:xfrm>
            <a:off x="4741979" y="779218"/>
            <a:ext cx="6465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presentadas a la Institución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179" y="248575"/>
            <a:ext cx="3164098" cy="82303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76C4D7D-7C6E-45CF-AE9B-999855B69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204" y="5900256"/>
            <a:ext cx="200575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40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1682</TotalTime>
  <Words>839</Words>
  <Application>Microsoft Office PowerPoint</Application>
  <PresentationFormat>Panorámica</PresentationFormat>
  <Paragraphs>400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Iveth E. Díaz</dc:creator>
  <cp:lastModifiedBy>Zaida Rodriguez</cp:lastModifiedBy>
  <cp:revision>140</cp:revision>
  <cp:lastPrinted>2020-01-07T18:46:16Z</cp:lastPrinted>
  <dcterms:created xsi:type="dcterms:W3CDTF">2018-01-17T18:57:38Z</dcterms:created>
  <dcterms:modified xsi:type="dcterms:W3CDTF">2021-05-21T15:13:45Z</dcterms:modified>
</cp:coreProperties>
</file>